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notesMasterIdLst>
    <p:notesMasterId r:id="rId20"/>
  </p:notesMasterIdLst>
  <p:handoutMasterIdLst>
    <p:handoutMasterId r:id="rId21"/>
  </p:handoutMasterIdLst>
  <p:sldIdLst>
    <p:sldId id="279" r:id="rId5"/>
    <p:sldId id="256" r:id="rId6"/>
    <p:sldId id="280" r:id="rId7"/>
    <p:sldId id="283" r:id="rId8"/>
    <p:sldId id="266" r:id="rId9"/>
    <p:sldId id="276" r:id="rId10"/>
    <p:sldId id="270" r:id="rId11"/>
    <p:sldId id="268" r:id="rId12"/>
    <p:sldId id="269" r:id="rId13"/>
    <p:sldId id="271" r:id="rId14"/>
    <p:sldId id="272" r:id="rId15"/>
    <p:sldId id="267" r:id="rId16"/>
    <p:sldId id="273" r:id="rId17"/>
    <p:sldId id="281" r:id="rId18"/>
    <p:sldId id="278" r:id="rId19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5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8E03"/>
    <a:srgbClr val="F5F8FA"/>
    <a:srgbClr val="F6F9FB"/>
    <a:srgbClr val="63C98C"/>
    <a:srgbClr val="E43802"/>
    <a:srgbClr val="B73C05"/>
    <a:srgbClr val="F85309"/>
    <a:srgbClr val="FC5308"/>
    <a:srgbClr val="FFFFFF"/>
    <a:srgbClr val="E5F6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5474" autoAdjust="0"/>
    <p:restoredTop sz="94533" autoAdjust="0"/>
  </p:normalViewPr>
  <p:slideViewPr>
    <p:cSldViewPr snapToGrid="0">
      <p:cViewPr varScale="1">
        <p:scale>
          <a:sx n="83" d="100"/>
          <a:sy n="83" d="100"/>
        </p:scale>
        <p:origin x="96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07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04.09.2019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F68E2-8283-46B6-8FBF-264D443BE556}" type="datetimeFigureOut">
              <a:rPr lang="ru-RU" smtClean="0"/>
              <a:t>04.09.2019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6C573-8121-487C-B7E4-735E1C5AD7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977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6C573-8121-487C-B7E4-735E1C5AD77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330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6C573-8121-487C-B7E4-735E1C5AD77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31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1286" y="1865122"/>
            <a:ext cx="7004052" cy="819125"/>
          </a:xfrm>
          <a:prstGeom prst="rect">
            <a:avLst/>
          </a:prstGeom>
          <a:ln w="76200">
            <a:noFill/>
          </a:ln>
        </p:spPr>
        <p:txBody>
          <a:bodyPr anchor="ctr"/>
          <a:lstStyle>
            <a:lvl1pPr algn="ctr">
              <a:defRPr sz="4500">
                <a:solidFill>
                  <a:srgbClr val="418E0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62302" y="3810220"/>
            <a:ext cx="4681603" cy="165576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>
                <a:solidFill>
                  <a:srgbClr val="418E03"/>
                </a:solidFill>
              </a:rPr>
              <a:t>Образец подзаголовка</a:t>
            </a:r>
            <a:endParaRPr lang="ru-RU" dirty="0">
              <a:solidFill>
                <a:srgbClr val="418E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290181" y="1635617"/>
            <a:ext cx="3204546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230938" y="1635125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230938" y="2500313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230938" y="3365500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13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_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416478" y="1628383"/>
            <a:ext cx="5073041" cy="2605413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Roboto Cn" pitchFamily="2" charset="0"/>
                <a:cs typeface="Segoe UI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7598" y="6048375"/>
            <a:ext cx="1543050" cy="1619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000" y="3883762"/>
            <a:ext cx="1524000" cy="1609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043" y="3274453"/>
            <a:ext cx="1590675" cy="1609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3786" y="4354741"/>
            <a:ext cx="1543050" cy="16192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000" y="4688625"/>
            <a:ext cx="15240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7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4615E-6 2.59259E-6 L 0.32419 0.20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02" y="10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0769E-6 -1.11111E-6 L 0.50016 0.092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60" y="45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9231E-7 0 L 0.59872 -0.225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36" y="-1127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1538E-6 -4.81481E-6 L -0.53045 0.171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22" y="856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1538E-6 -3.7037E-7 L -0.4968 -0.028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0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9"/>
            <a:ext cx="9901741" cy="6858000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290181" y="1635617"/>
            <a:ext cx="3204546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230938" y="1635125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230938" y="2500313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230938" y="3365500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68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290181" y="1635617"/>
            <a:ext cx="3204546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230938" y="1635125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230938" y="2500313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230938" y="3365500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1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290181" y="1635617"/>
            <a:ext cx="3204546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230938" y="1635125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230938" y="2500313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230938" y="3365500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6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290181" y="1635617"/>
            <a:ext cx="3204546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9" cy="685800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230938" y="1635125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230938" y="2500313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230938" y="3365500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5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26"/>
            <a:ext cx="9905999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290181" y="1635617"/>
            <a:ext cx="3204546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230938" y="1635125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230938" y="2500313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230938" y="3365500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60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9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290181" y="1635617"/>
            <a:ext cx="3204546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230938" y="1635125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230938" y="2500313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230938" y="3365500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31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290181" y="1635617"/>
            <a:ext cx="3204546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230938" y="1635125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230938" y="2500313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230938" y="3365500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07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290181" y="1635617"/>
            <a:ext cx="3204546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230938" y="1635125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230938" y="2500313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230938" y="3365500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33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717" r:id="rId2"/>
    <p:sldLayoutId id="2147483708" r:id="rId3"/>
    <p:sldLayoutId id="2147483709" r:id="rId4"/>
    <p:sldLayoutId id="2147483710" r:id="rId5"/>
    <p:sldLayoutId id="2147483712" r:id="rId6"/>
    <p:sldLayoutId id="2147483716" r:id="rId7"/>
    <p:sldLayoutId id="2147483715" r:id="rId8"/>
    <p:sldLayoutId id="2147483714" r:id="rId9"/>
    <p:sldLayoutId id="2147483713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96900" y="1129333"/>
            <a:ext cx="3440627" cy="244786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4000" dirty="0" smtClean="0"/>
              <a:t>Введите сюда текст вопроса</a:t>
            </a:r>
            <a:endParaRPr lang="ru-RU" sz="4000" dirty="0"/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6230533" y="1635617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Неправильный ответ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1" name="Прямоугольник 10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6231600" y="2500726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Правильный ответ</a:t>
            </a:r>
            <a:endParaRPr lang="ru-RU" sz="1500" b="1" dirty="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6230532" y="3364326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Неправильный ответ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27" y="789709"/>
            <a:ext cx="8686800" cy="52370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27" y="3364326"/>
            <a:ext cx="2643779" cy="2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82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build="p"/>
      <p:bldP spid="11" grpId="0" animBg="1"/>
      <p:bldP spid="1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54100" y="1635617"/>
            <a:ext cx="3440627" cy="244786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4000" dirty="0" smtClean="0"/>
              <a:t>Введите сюда текст вопроса</a:t>
            </a:r>
            <a:endParaRPr lang="ru-RU" sz="4000" dirty="0"/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6230533" y="1635617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Неправильный ответ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1" name="Прямоугольник 10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6231600" y="2500726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Правильный ответ</a:t>
            </a:r>
            <a:endParaRPr lang="ru-RU" sz="1500" b="1" dirty="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6230532" y="3364326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Неправильный ответ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7" y="540327"/>
            <a:ext cx="8728365" cy="567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26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build="p"/>
      <p:bldP spid="11" grpId="0" animBg="1"/>
      <p:bldP spid="1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54100" y="1635617"/>
            <a:ext cx="3440627" cy="244786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4000" dirty="0" smtClean="0"/>
              <a:t>Введите сюда текст вопроса</a:t>
            </a:r>
            <a:endParaRPr lang="ru-RU" sz="4000" dirty="0"/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6230533" y="1635617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Неправильный ответ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1" name="Прямоугольник 10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6231600" y="2500726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Правильный ответ</a:t>
            </a:r>
            <a:endParaRPr lang="ru-RU" sz="1500" b="1" dirty="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6230532" y="3364326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Неправильный ответ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6" y="561109"/>
            <a:ext cx="870758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56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build="p"/>
      <p:bldP spid="11" grpId="0" animBg="1"/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54100" y="1635617"/>
            <a:ext cx="3440627" cy="244786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4000" dirty="0" smtClean="0"/>
              <a:t>Введите сюда текст вопроса</a:t>
            </a:r>
            <a:endParaRPr lang="ru-RU" sz="4000" dirty="0"/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6230533" y="1635617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Неправильный ответ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8" name="Прямоугольник 7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6231600" y="2500726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Правильный ответ</a:t>
            </a:r>
            <a:endParaRPr lang="ru-RU" sz="1500" b="1" dirty="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Текст 3"/>
          <p:cNvSpPr txBox="1">
            <a:spLocks/>
          </p:cNvSpPr>
          <p:nvPr/>
        </p:nvSpPr>
        <p:spPr>
          <a:xfrm>
            <a:off x="6230532" y="3364326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Неправильный ответ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4" y="602672"/>
            <a:ext cx="8511603" cy="552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45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54100" y="1635617"/>
            <a:ext cx="3440627" cy="244786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6000" dirty="0" smtClean="0"/>
              <a:t>Развитие</a:t>
            </a:r>
            <a:endParaRPr lang="ru-RU" sz="6000" dirty="0"/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6230531" y="1493133"/>
            <a:ext cx="2531504" cy="1006998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rgbClr val="00B050"/>
                </a:solidFill>
              </a:rPr>
              <a:t>тактильной системы</a:t>
            </a:r>
          </a:p>
          <a:p>
            <a:r>
              <a:rPr lang="ru-RU" sz="2000" b="1" dirty="0" err="1" smtClean="0">
                <a:solidFill>
                  <a:srgbClr val="00B050"/>
                </a:solidFill>
              </a:rPr>
              <a:t>проприоцентивной</a:t>
            </a:r>
            <a:r>
              <a:rPr lang="ru-RU" sz="2000" b="1" dirty="0" smtClean="0">
                <a:solidFill>
                  <a:srgbClr val="00B050"/>
                </a:solidFill>
              </a:rPr>
              <a:t> системы</a:t>
            </a:r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11" name="Прямоугольник 10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6230531" y="2662176"/>
            <a:ext cx="2531503" cy="925976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</a:t>
            </a:r>
            <a:r>
              <a:rPr lang="ru-RU" sz="2000" b="1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естибулярной системы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зрительной системы </a:t>
            </a:r>
            <a:endParaRPr lang="ru-RU" sz="2000" b="1" dirty="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6230532" y="3680748"/>
            <a:ext cx="2531502" cy="1041723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00B050"/>
                </a:solidFill>
              </a:rPr>
              <a:t>с</a:t>
            </a:r>
            <a:r>
              <a:rPr lang="ru-RU" sz="2000" b="1" dirty="0" smtClean="0">
                <a:solidFill>
                  <a:srgbClr val="00B050"/>
                </a:solidFill>
              </a:rPr>
              <a:t>луховой системы</a:t>
            </a:r>
          </a:p>
          <a:p>
            <a:r>
              <a:rPr lang="ru-RU" sz="2000" b="1" dirty="0" smtClean="0">
                <a:solidFill>
                  <a:srgbClr val="00B050"/>
                </a:solidFill>
              </a:rPr>
              <a:t>моторики</a:t>
            </a:r>
            <a:endParaRPr lang="ru-RU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758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7" presetClass="emph" presetSubtype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27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31" dur="indefinite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build="p"/>
      <p:bldP spid="11" grpId="0" animBg="1"/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10228" y="1493132"/>
            <a:ext cx="4213185" cy="2951367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4000" dirty="0" smtClean="0"/>
              <a:t>Планируемые результаты</a:t>
            </a:r>
            <a:endParaRPr lang="ru-RU" sz="4000" dirty="0"/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6238753" y="1493133"/>
            <a:ext cx="2523281" cy="1006998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00B050"/>
                </a:solidFill>
              </a:rPr>
              <a:t>п</a:t>
            </a:r>
            <a:r>
              <a:rPr lang="ru-RU" sz="2000" b="1" dirty="0" smtClean="0">
                <a:solidFill>
                  <a:srgbClr val="00B050"/>
                </a:solidFill>
              </a:rPr>
              <a:t>оказатели развития ребенка</a:t>
            </a:r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11" name="Прямоугольник 10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6230531" y="2662176"/>
            <a:ext cx="2531503" cy="925976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у</a:t>
            </a:r>
            <a:r>
              <a:rPr lang="ru-RU" sz="2000" b="1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спешная адаптация</a:t>
            </a:r>
            <a:endParaRPr lang="ru-RU" sz="2000" b="1" dirty="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6250328" y="3680748"/>
            <a:ext cx="2523282" cy="1041723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00B050"/>
                </a:solidFill>
              </a:rPr>
              <a:t>в</a:t>
            </a:r>
            <a:r>
              <a:rPr lang="ru-RU" sz="2000" b="1" dirty="0" smtClean="0">
                <a:solidFill>
                  <a:srgbClr val="00B050"/>
                </a:solidFill>
              </a:rPr>
              <a:t>заимодействие с родителями</a:t>
            </a:r>
            <a:endParaRPr lang="ru-RU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074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build="p"/>
      <p:bldP spid="11" grpId="0" animBg="1"/>
      <p:bldP spid="1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87236" y="1267691"/>
            <a:ext cx="6483928" cy="3408217"/>
          </a:xfrm>
        </p:spPr>
        <p:txBody>
          <a:bodyPr/>
          <a:lstStyle/>
          <a:p>
            <a:pPr algn="ctr"/>
            <a:r>
              <a:rPr lang="ru-RU" sz="6000" dirty="0" smtClean="0">
                <a:solidFill>
                  <a:srgbClr val="FF0000"/>
                </a:solidFill>
              </a:rPr>
              <a:t>Приглашаем</a:t>
            </a:r>
            <a:br>
              <a:rPr lang="ru-RU" sz="6000" dirty="0" smtClean="0">
                <a:solidFill>
                  <a:srgbClr val="FF0000"/>
                </a:solidFill>
              </a:rPr>
            </a:br>
            <a:r>
              <a:rPr lang="ru-RU" sz="6000" dirty="0" smtClean="0">
                <a:solidFill>
                  <a:srgbClr val="FF0000"/>
                </a:solidFill>
              </a:rPr>
              <a:t> на занятия!</a:t>
            </a:r>
            <a:endParaRPr lang="ru-RU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836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mph" presetSubtype="6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" dur="3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1286" y="1865122"/>
            <a:ext cx="7004052" cy="259113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sz="4000" dirty="0" smtClean="0"/>
              <a:t> </a:t>
            </a:r>
            <a:r>
              <a:rPr lang="ru-RU" sz="4000" b="1" dirty="0" smtClean="0"/>
              <a:t> </a:t>
            </a:r>
            <a:r>
              <a:rPr lang="ru-RU" sz="4000" b="1" dirty="0">
                <a:solidFill>
                  <a:srgbClr val="FF0000"/>
                </a:solidFill>
              </a:rPr>
              <a:t>МАДОУ № 567</a:t>
            </a:r>
            <a:r>
              <a:rPr lang="ru-RU" sz="4000" dirty="0">
                <a:solidFill>
                  <a:srgbClr val="FF0000"/>
                </a:solidFill>
              </a:rPr>
              <a:t/>
            </a:r>
            <a:br>
              <a:rPr lang="ru-RU" sz="4000" dirty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>Приглашает детей от 1-2 лет</a:t>
            </a:r>
            <a:r>
              <a:rPr lang="ru-RU" sz="4000" dirty="0">
                <a:solidFill>
                  <a:srgbClr val="FF0000"/>
                </a:solidFill>
              </a:rPr>
              <a:t/>
            </a:r>
            <a:br>
              <a:rPr lang="ru-RU" sz="4000" dirty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> на платные адаптационные занятия</a:t>
            </a:r>
            <a:r>
              <a:rPr lang="ru-RU" sz="4000" dirty="0">
                <a:solidFill>
                  <a:srgbClr val="FF0000"/>
                </a:solidFill>
              </a:rPr>
              <a:t/>
            </a:r>
            <a:br>
              <a:rPr lang="ru-RU" sz="4000" dirty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> в Студию раннего творческого развития 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458410" y="949124"/>
            <a:ext cx="7146928" cy="45604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 algn="ctr">
              <a:buNone/>
            </a:pPr>
            <a:endParaRPr lang="ru-RU" dirty="0">
              <a:solidFill>
                <a:srgbClr val="418E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400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54100" y="1635617"/>
            <a:ext cx="3440627" cy="244786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4000" dirty="0" smtClean="0"/>
              <a:t>Введите сюда текст вопроса</a:t>
            </a:r>
            <a:endParaRPr lang="ru-RU" sz="4000" dirty="0"/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6230533" y="1635617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Неправильный ответ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1" name="Прямоугольник 10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6231600" y="2500726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Правильный ответ</a:t>
            </a:r>
            <a:endParaRPr lang="ru-RU" sz="1500" b="1" dirty="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6230532" y="3364326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Неправильный ответ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30" y="704253"/>
            <a:ext cx="4386805" cy="53201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3" y="727363"/>
            <a:ext cx="3699163" cy="532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69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build="p"/>
      <p:bldP spid="11" grpId="0" animBg="1"/>
      <p:bldP spid="1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1286" y="2338086"/>
            <a:ext cx="7004052" cy="2118167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sz="2000" b="1" dirty="0">
                <a:solidFill>
                  <a:srgbClr val="7030A0"/>
                </a:solidFill>
              </a:rPr>
              <a:t>Занятия </a:t>
            </a:r>
            <a:r>
              <a:rPr lang="ru-RU" sz="2000" b="1" dirty="0" smtClean="0">
                <a:solidFill>
                  <a:srgbClr val="7030A0"/>
                </a:solidFill>
              </a:rPr>
              <a:t> </a:t>
            </a:r>
            <a:r>
              <a:rPr lang="ru-RU" sz="2000" b="1" dirty="0">
                <a:solidFill>
                  <a:srgbClr val="7030A0"/>
                </a:solidFill>
              </a:rPr>
              <a:t>включают в себя: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- музыкально-ритмическую деятельность (слушание музыки, подпевание, движения под музыку);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- Изо деятельность (рисование, лепка, аппликация);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-  знакомство с детской художественной литературой;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- игры-занятия с дидактическим материалом;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-  пальчиковая гимнастика;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- коммуникативные и сюжетно-ролевые игры;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- культурно-досуговая деятельность (праздники, развлечения, забавы) и многое другое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> </a:t>
            </a:r>
            <a:br>
              <a:rPr lang="ru-RU" sz="4000" dirty="0"/>
            </a:b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 flipV="1">
            <a:off x="1701479" y="5301205"/>
            <a:ext cx="7146928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 algn="ctr">
              <a:buNone/>
            </a:pPr>
            <a:endParaRPr lang="ru-RU" dirty="0">
              <a:solidFill>
                <a:srgbClr val="418E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294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95423" y="1267691"/>
            <a:ext cx="7870785" cy="3408217"/>
          </a:xfrm>
        </p:spPr>
        <p:txBody>
          <a:bodyPr/>
          <a:lstStyle/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 smtClean="0"/>
              <a:t>Занятия </a:t>
            </a:r>
            <a:r>
              <a:rPr lang="ru-RU" sz="2400" b="1" dirty="0"/>
              <a:t>проводятся в МАДОУ № 567 по адресу: Латвийская, 39 (вечером)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Стоимость занятий 2000 рублей за 8 занятий в месяц.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Обращаться в МАДОУ № 567 с 9.00 до 18.00 к администрации или музыкальному руководителю.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т.252-01-06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60949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mph" presetSubtype="6" fill="remove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" dur="3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2"/>
      <p:bldP spid="4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56" y="727364"/>
            <a:ext cx="8629717" cy="546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30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54100" y="1635617"/>
            <a:ext cx="3440627" cy="244786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4000" dirty="0" smtClean="0"/>
              <a:t>Введите сюда текст вопроса</a:t>
            </a:r>
            <a:endParaRPr lang="ru-RU" sz="4000" dirty="0"/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6230533" y="1635617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Неправильный ответ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1" name="Прямоугольник 10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6231600" y="2500726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Правильный ответ</a:t>
            </a:r>
            <a:endParaRPr lang="ru-RU" sz="1500" b="1" dirty="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6230532" y="3364326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Неправильный ответ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2" y="810490"/>
            <a:ext cx="8582891" cy="542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16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build="p"/>
      <p:bldP spid="11" grpId="0" animBg="1"/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54100" y="1635617"/>
            <a:ext cx="3440627" cy="244786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4000" dirty="0" smtClean="0"/>
              <a:t>Введите сюда текст вопроса</a:t>
            </a:r>
            <a:endParaRPr lang="ru-RU" sz="4000" dirty="0"/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6230533" y="1635617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Неправильный ответ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1" name="Прямоугольник 10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6231600" y="2500726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Правильный ответ</a:t>
            </a:r>
            <a:endParaRPr lang="ru-RU" sz="1500" b="1" dirty="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6230532" y="3364326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Неправильный ответ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54" y="1378309"/>
            <a:ext cx="5320147" cy="41013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3803" y="763929"/>
            <a:ext cx="3993265" cy="53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22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build="p"/>
      <p:bldP spid="11" grpId="0" animBg="1"/>
      <p:bldP spid="1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54100" y="1635617"/>
            <a:ext cx="3440627" cy="244786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4000" dirty="0" smtClean="0"/>
              <a:t>Введите сюда текст вопроса</a:t>
            </a:r>
            <a:endParaRPr lang="ru-RU" sz="4000" dirty="0"/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6230533" y="1635617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Неправильный ответ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1" name="Прямоугольник 10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6231600" y="2500726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Правильный ответ</a:t>
            </a:r>
            <a:endParaRPr lang="ru-RU" sz="1500" b="1" dirty="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6230532" y="3364326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Неправильный ответ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27" y="623454"/>
            <a:ext cx="8354292" cy="56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85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build="p"/>
      <p:bldP spid="11" grpId="0" animBg="1"/>
      <p:bldP spid="12" grpId="0" build="p"/>
    </p:bld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04B86468-5EDA-401F-B952-F2AF1B539289}" vid="{10703081-4F7F-4945-A963-D28AAE3C7E6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77DB3E6-6451-4F22-BB0B-8693B323AD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5C9E88E-3CBD-4BE5-A766-D686E0FCF6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5D6283-8099-4818-9D7A-517629D8A939}">
  <ds:schemaRefs>
    <ds:schemaRef ds:uri="http://schemas.microsoft.com/sharepoint/v3"/>
    <ds:schemaRef ds:uri="http://schemas.microsoft.com/office/2006/documentManagement/types"/>
    <ds:schemaRef ds:uri="http://www.w3.org/XML/1998/namespace"/>
    <ds:schemaRef ds:uri="http://purl.org/dc/terms/"/>
    <ds:schemaRef ds:uri="http://purl.org/dc/dcmitype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2547570a-e5f4-4946-a4c3-82580e42479e"/>
    <ds:schemaRef ds:uri="6ee78bd2-4339-4042-adc0-bcc64641998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Пазл</Template>
  <TotalTime>0</TotalTime>
  <Words>114</Words>
  <Application>Microsoft Office PowerPoint</Application>
  <PresentationFormat>Лист A4 (210x297 мм)</PresentationFormat>
  <Paragraphs>49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Roboto Cn</vt:lpstr>
      <vt:lpstr>Segoe UI</vt:lpstr>
      <vt:lpstr>Segoe UI Historic</vt:lpstr>
      <vt:lpstr>Segoe UI Light</vt:lpstr>
      <vt:lpstr>Тема1</vt:lpstr>
      <vt:lpstr>Введите сюда текст вопроса</vt:lpstr>
      <vt:lpstr>  МАДОУ № 567 Приглашает детей от 1-2 лет  на платные адаптационные занятия  в Студию раннего творческого развития </vt:lpstr>
      <vt:lpstr>Введите сюда текст вопроса</vt:lpstr>
      <vt:lpstr>Занятия  включают в себя: - музыкально-ритмическую деятельность (слушание музыки, подпевание, движения под музыку); - Изо деятельность (рисование, лепка, аппликация); -  знакомство с детской художественной литературой; - игры-занятия с дидактическим материалом; -  пальчиковая гимнастика; - коммуникативные и сюжетно-ролевые игры; - культурно-досуговая деятельность (праздники, развлечения, забавы) и многое другое   </vt:lpstr>
      <vt:lpstr> Занятия проводятся в МАДОУ № 567 по адресу: Латвийская, 39 (вечером) Стоимость занятий 2000 рублей за 8 занятий в месяц. Обращаться в МАДОУ № 567 с 9.00 до 18.00 к администрации или музыкальному руководителю. т.252-01-06</vt:lpstr>
      <vt:lpstr>Презентация PowerPoint</vt:lpstr>
      <vt:lpstr>Введите сюда текст вопроса</vt:lpstr>
      <vt:lpstr>Введите сюда текст вопроса</vt:lpstr>
      <vt:lpstr>Введите сюда текст вопроса</vt:lpstr>
      <vt:lpstr>Введите сюда текст вопроса</vt:lpstr>
      <vt:lpstr>Введите сюда текст вопроса</vt:lpstr>
      <vt:lpstr>Введите сюда текст вопроса</vt:lpstr>
      <vt:lpstr>Развитие</vt:lpstr>
      <vt:lpstr>Планируемые результаты</vt:lpstr>
      <vt:lpstr>Приглашаем  на занятия!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2019-08-14T10:18:04Z</dcterms:created>
  <dcterms:modified xsi:type="dcterms:W3CDTF">2019-09-04T10:45:33Z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